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6" r:id="rId23"/>
    <p:sldId id="279" r:id="rId24"/>
    <p:sldId id="280" r:id="rId2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4A090C-77B8-42EE-B9E1-238B21E65112}" type="datetimeFigureOut">
              <a:rPr lang="ar-EG" smtClean="0"/>
              <a:t>22/09/1440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A016BEC-0E94-45BE-BC01-D7BD2C6F884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3291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6BEC-0E94-45BE-BC01-D7BD2C6F8841}" type="slidenum">
              <a:rPr lang="ar-EG" smtClean="0"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7989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61A8-12FB-40E9-B3F1-A917C7454DB1}" type="datetimeFigureOut">
              <a:rPr lang="ar-EG" smtClean="0"/>
              <a:t>22/09/1440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0069-19AF-4DDA-9BF7-4C23DBF8AFA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4178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61A8-12FB-40E9-B3F1-A917C7454DB1}" type="datetimeFigureOut">
              <a:rPr lang="ar-EG" smtClean="0"/>
              <a:t>22/09/1440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0069-19AF-4DDA-9BF7-4C23DBF8AFA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6188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61A8-12FB-40E9-B3F1-A917C7454DB1}" type="datetimeFigureOut">
              <a:rPr lang="ar-EG" smtClean="0"/>
              <a:t>22/09/1440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0069-19AF-4DDA-9BF7-4C23DBF8AFA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8155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61A8-12FB-40E9-B3F1-A917C7454DB1}" type="datetimeFigureOut">
              <a:rPr lang="ar-EG" smtClean="0"/>
              <a:t>22/09/1440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0069-19AF-4DDA-9BF7-4C23DBF8AFA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1895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61A8-12FB-40E9-B3F1-A917C7454DB1}" type="datetimeFigureOut">
              <a:rPr lang="ar-EG" smtClean="0"/>
              <a:t>22/09/1440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0069-19AF-4DDA-9BF7-4C23DBF8AFA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6635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61A8-12FB-40E9-B3F1-A917C7454DB1}" type="datetimeFigureOut">
              <a:rPr lang="ar-EG" smtClean="0"/>
              <a:t>22/09/1440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0069-19AF-4DDA-9BF7-4C23DBF8AFA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028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61A8-12FB-40E9-B3F1-A917C7454DB1}" type="datetimeFigureOut">
              <a:rPr lang="ar-EG" smtClean="0"/>
              <a:t>22/09/1440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0069-19AF-4DDA-9BF7-4C23DBF8AFA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6121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61A8-12FB-40E9-B3F1-A917C7454DB1}" type="datetimeFigureOut">
              <a:rPr lang="ar-EG" smtClean="0"/>
              <a:t>22/09/1440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0069-19AF-4DDA-9BF7-4C23DBF8AFA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8126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61A8-12FB-40E9-B3F1-A917C7454DB1}" type="datetimeFigureOut">
              <a:rPr lang="ar-EG" smtClean="0"/>
              <a:t>22/09/1440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0069-19AF-4DDA-9BF7-4C23DBF8AFA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7993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61A8-12FB-40E9-B3F1-A917C7454DB1}" type="datetimeFigureOut">
              <a:rPr lang="ar-EG" smtClean="0"/>
              <a:t>22/09/1440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0069-19AF-4DDA-9BF7-4C23DBF8AFA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924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61A8-12FB-40E9-B3F1-A917C7454DB1}" type="datetimeFigureOut">
              <a:rPr lang="ar-EG" smtClean="0"/>
              <a:t>22/09/1440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0069-19AF-4DDA-9BF7-4C23DBF8AFA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3771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61A8-12FB-40E9-B3F1-A917C7454DB1}" type="datetimeFigureOut">
              <a:rPr lang="ar-EG" smtClean="0"/>
              <a:t>22/09/1440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70069-19AF-4DDA-9BF7-4C23DBF8AFA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7956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Benign tumors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099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Capillary </a:t>
            </a:r>
            <a:r>
              <a:rPr lang="en-US" dirty="0" err="1" smtClean="0"/>
              <a:t>hemangioma</a:t>
            </a:r>
            <a:endParaRPr lang="ar-EG" dirty="0"/>
          </a:p>
        </p:txBody>
      </p:sp>
      <p:pic>
        <p:nvPicPr>
          <p:cNvPr id="19458" name="Picture 2" descr="C:\Users\ELBOSTAN\Downloads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90719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1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ELBOSTAN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1" y="548680"/>
            <a:ext cx="7791028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1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LBOSTAN\Download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251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lipoma</a:t>
            </a:r>
            <a:endParaRPr lang="ar-EG" dirty="0"/>
          </a:p>
        </p:txBody>
      </p:sp>
      <p:pic>
        <p:nvPicPr>
          <p:cNvPr id="7170" name="Picture 2" descr="C:\Users\ELBOSTAN\Downloads\lipoma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3"/>
            <a:ext cx="7272808" cy="546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BOSTAN\Downloads\lipom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746"/>
            <a:ext cx="8382251" cy="62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BOSTAN\Downloads\lip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2" y="0"/>
            <a:ext cx="876052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LBOSTAN\Downloads\lipom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21"/>
            <a:ext cx="8970380" cy="67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Leimyoma</a:t>
            </a:r>
            <a:r>
              <a:rPr lang="en-US" dirty="0" smtClean="0"/>
              <a:t> </a:t>
            </a:r>
            <a:endParaRPr lang="ar-EG" dirty="0"/>
          </a:p>
        </p:txBody>
      </p:sp>
      <p:pic>
        <p:nvPicPr>
          <p:cNvPr id="11266" name="Picture 2" descr="C:\Users\ELBOSTAN\Downloads\leiomyoma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0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LBOSTAN\Downloads\leiomyom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fibroadenoma</a:t>
            </a:r>
            <a:endParaRPr lang="ar-EG" dirty="0"/>
          </a:p>
        </p:txBody>
      </p:sp>
      <p:pic>
        <p:nvPicPr>
          <p:cNvPr id="13314" name="Picture 2" descr="C:\Users\ELBOSTAN\Downloads\fibroadenoma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8665"/>
            <a:ext cx="8712967" cy="544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6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Surface epithelial tumors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 rtl="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Squamous cell papilloma</a:t>
            </a:r>
          </a:p>
          <a:p>
            <a:pPr marL="457200" indent="-457200" algn="l" rtl="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Adenoma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5362" name="Picture 2" descr="C:\Users\ELBOSTAN\Downloads\fibroadenom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082"/>
            <a:ext cx="8496944" cy="65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ELBOSTAN\Downloads\fibroadenom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" y="260648"/>
            <a:ext cx="908450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LBOSTAN\Downloads\fibroadenom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901448" cy="618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ELBOSTAN\Downloads\fibroaden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" y="260648"/>
            <a:ext cx="858360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ELBOSTAN\Downloads\fibroadenom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1" y="35474"/>
            <a:ext cx="9003008" cy="682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1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Squamous epithelium</a:t>
            </a:r>
            <a:endParaRPr lang="ar-EG" dirty="0"/>
          </a:p>
        </p:txBody>
      </p:sp>
      <p:pic>
        <p:nvPicPr>
          <p:cNvPr id="1026" name="Picture 2" descr="C:\Users\ELBOSTAN\Downloads\normal sk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136904" cy="558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BOSTAN\Downloads\papillom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BOSTAN\Downloads\papillom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BOSTAN\Downloads\papillom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Aenoma</a:t>
            </a:r>
            <a:endParaRPr lang="ar-EG" dirty="0"/>
          </a:p>
        </p:txBody>
      </p:sp>
      <p:pic>
        <p:nvPicPr>
          <p:cNvPr id="5122" name="Picture 2" descr="C:\Users\ELBOSTAN\Downloads\adenom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BOSTAN\Downloads\adenom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" y="-25830"/>
            <a:ext cx="9178439" cy="688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4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Mesenchymal</a:t>
            </a:r>
            <a:r>
              <a:rPr lang="en-US" dirty="0" smtClean="0"/>
              <a:t> tumors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Capillary </a:t>
            </a:r>
            <a:r>
              <a:rPr lang="en-US" dirty="0" err="1" smtClean="0"/>
              <a:t>hemangioma</a:t>
            </a:r>
            <a:endParaRPr lang="en-US" dirty="0" smtClean="0"/>
          </a:p>
          <a:p>
            <a:pPr algn="l" rtl="0"/>
            <a:r>
              <a:rPr lang="en-US" dirty="0" err="1" smtClean="0"/>
              <a:t>Lipoma</a:t>
            </a:r>
            <a:endParaRPr lang="en-US" dirty="0" smtClean="0"/>
          </a:p>
          <a:p>
            <a:pPr algn="l" rtl="0"/>
            <a:r>
              <a:rPr lang="en-US" dirty="0" smtClean="0"/>
              <a:t>Leiomyoma</a:t>
            </a:r>
          </a:p>
          <a:p>
            <a:pPr algn="l" rtl="0"/>
            <a:r>
              <a:rPr lang="en-US" dirty="0" err="1" smtClean="0"/>
              <a:t>fibroadenoma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4484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25</Words>
  <Application>Microsoft Office PowerPoint</Application>
  <PresentationFormat>On-screen Show (4:3)</PresentationFormat>
  <Paragraphs>16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Benign tumors</vt:lpstr>
      <vt:lpstr>Surface epithelial tumors</vt:lpstr>
      <vt:lpstr>Squamous epithelium</vt:lpstr>
      <vt:lpstr>PowerPoint Presentation</vt:lpstr>
      <vt:lpstr>PowerPoint Presentation</vt:lpstr>
      <vt:lpstr>PowerPoint Presentation</vt:lpstr>
      <vt:lpstr>Aenoma</vt:lpstr>
      <vt:lpstr>PowerPoint Presentation</vt:lpstr>
      <vt:lpstr>Mesenchymal tumors</vt:lpstr>
      <vt:lpstr>Capillary hemangioma</vt:lpstr>
      <vt:lpstr>PowerPoint Presentation</vt:lpstr>
      <vt:lpstr>PowerPoint Presentation</vt:lpstr>
      <vt:lpstr>lipoma</vt:lpstr>
      <vt:lpstr>PowerPoint Presentation</vt:lpstr>
      <vt:lpstr>PowerPoint Presentation</vt:lpstr>
      <vt:lpstr>PowerPoint Presentation</vt:lpstr>
      <vt:lpstr>Leimyoma </vt:lpstr>
      <vt:lpstr>PowerPoint Presentation</vt:lpstr>
      <vt:lpstr>fibroadenoma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Benign tumors</dc:title>
  <dc:creator>ELBOSTAN</dc:creator>
  <cp:lastModifiedBy>ELBOSTAN</cp:lastModifiedBy>
  <cp:revision>6</cp:revision>
  <dcterms:created xsi:type="dcterms:W3CDTF">2019-05-26T19:02:50Z</dcterms:created>
  <dcterms:modified xsi:type="dcterms:W3CDTF">2019-05-26T19:38:17Z</dcterms:modified>
</cp:coreProperties>
</file>